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4566522c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3451cd5035c.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4564cf9bcd.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4579fde36f.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345b5ecafb.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3457c602a9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345d8ad56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4515bf1be0.png"/><Relationship Id="rId3" Type="http://schemas.openxmlformats.org/officeDocument/2006/relationships/image" Target="../media/file34535bf1a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45155646e2.png"/><Relationship Id="rId3" Type="http://schemas.openxmlformats.org/officeDocument/2006/relationships/image" Target="../media/file3455347aa5f.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456026db0.png"/><Relationship Id="rId3" Type="http://schemas.openxmlformats.org/officeDocument/2006/relationships/image" Target="../media/file34596f40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45670d7f39.png"/><Relationship Id="rId3" Type="http://schemas.openxmlformats.org/officeDocument/2006/relationships/image" Target="../media/file345271bac0a.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459bbd895.png"/><Relationship Id="rId3" Type="http://schemas.openxmlformats.org/officeDocument/2006/relationships/image" Target="../media/file345b8823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4516be6be1.png"/><Relationship Id="rId3" Type="http://schemas.openxmlformats.org/officeDocument/2006/relationships/image" Target="../media/file3452f9c8c7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454ec86722.png"/><Relationship Id="rId3" Type="http://schemas.openxmlformats.org/officeDocument/2006/relationships/image" Target="../media/file34546eb119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34572cfb339.png"/><Relationship Id="rId3" Type="http://schemas.openxmlformats.org/officeDocument/2006/relationships/image" Target="../media/file34521ff9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4523daed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457a0edc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456593ea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4551f8c7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4523dafb7c.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457db49c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3455c8039ca.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01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01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01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879,046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1,561.7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77,226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01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01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27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128,388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10,121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01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01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606.5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839.8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754.9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741.6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77,226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879,046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1,561.7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01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01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27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128,388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10,121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01 November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94 triages made. This is an increase of 14 triages compared to the previous day (80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29 October there were 637 triages to NHS Pathways for COVID-19, this is an average of 91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01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01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01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November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01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01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01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01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01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2020-11-01T19:32:34Z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